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04" r:id="rId3"/>
    <p:sldId id="305" r:id="rId4"/>
    <p:sldId id="306" r:id="rId5"/>
    <p:sldId id="307" r:id="rId6"/>
    <p:sldId id="308" r:id="rId7"/>
    <p:sldId id="309" r:id="rId8"/>
    <p:sldId id="326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A0A8AD-3D8F-4883-9EF5-9D5E55836B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39082B2-E36D-489C-AEED-C2721BFBEC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B12170-16DD-4073-A3F4-251F9D444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D6A8-6F81-4E78-A855-49375285E869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3685CF-1765-4B79-B3DB-CA79A63B2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7F4CE0-5A7D-4D50-9984-835F29B45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1BA32-D82E-4C23-B144-F827E9BD1B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5829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5EB3C3-ADED-4CF6-80EB-C45DF784E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1F1C601-BBFE-4C46-9A7F-FADD2B0AD6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853D21-52DE-4743-AA21-666F2310F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D6A8-6F81-4E78-A855-49375285E869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0545FF-DE8F-49C6-AC29-355D5A919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31EFAE-1444-4459-9396-D70AA9202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1BA32-D82E-4C23-B144-F827E9BD1B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5496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ACC3A9F-1F05-48D3-85B7-848A4CB340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9444CAA-CFAD-424F-B49E-AD3B7A83B7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FFD1A2-F335-4216-8F5C-6ACD5E500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D6A8-6F81-4E78-A855-49375285E869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34BFC6-B8B5-4193-99F1-5D33D4F8A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24DA86-AA2A-4B62-A62F-7F9DAC8DF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1BA32-D82E-4C23-B144-F827E9BD1B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9445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37A15D-D429-4ABF-A8A1-9A4AF911D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C90369-1B6D-4CE4-BE39-3D4843BB18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932F01-6903-4B30-856D-A1F591F93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D6A8-6F81-4E78-A855-49375285E869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17499C-9C61-4AF8-B6B1-8E57D1342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8C3613-863B-4A8B-9736-1243DE723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1BA32-D82E-4C23-B144-F827E9BD1B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1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454B12-E883-4957-814D-6457EE84D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FDAC62-2D14-469E-83CA-BBF42C55C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A5C55F-7475-45CF-B4DC-3280873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D6A8-6F81-4E78-A855-49375285E869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58DD05-7E74-4736-ABB0-6EB698E6E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C90D5E-3C85-450E-9A9F-4084AE12C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1BA32-D82E-4C23-B144-F827E9BD1B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9797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12FB27-7955-4B53-8B25-751BF8F20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CF071D-D096-4027-85B4-F00E46DE3B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2EF62A-588B-4F62-A944-FFF2820062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4F452A-DACC-42B1-BD60-E94E4B4D3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D6A8-6F81-4E78-A855-49375285E869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275B17D-2165-4C33-8099-ADF650477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34AD19E-9AD4-4090-81AA-DFA3BD62E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1BA32-D82E-4C23-B144-F827E9BD1B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2131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15BAE0-615B-444B-ABB5-4EB22CC21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5E1862-0E4F-4015-BB17-A0E46FA9B4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39BD6FB-1329-4817-BAC6-979729BEC5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8DD3ACE-23A9-4900-873D-ED9BAE1EA0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64B80EB-53A6-4FEB-B992-F6EFE18604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CFE591A-3A49-40D4-8412-ECE433E13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D6A8-6F81-4E78-A855-49375285E869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78E0C64-CB08-4304-B8CB-9D8577C4C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CE7C5B0-2AE0-434E-805A-67ECE7A28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1BA32-D82E-4C23-B144-F827E9BD1B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1784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7E54A4-53D6-4591-B535-AA69010C4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BB6BF14-0380-460B-90C6-77CDD4DB6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D6A8-6F81-4E78-A855-49375285E869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F8756C1-AEF7-48E9-B63F-8CEF03E9A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2D582F5-0C45-415F-84B7-834ACB14D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1BA32-D82E-4C23-B144-F827E9BD1B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1018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7D505DD-5887-4713-88F4-8CB87E812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D6A8-6F81-4E78-A855-49375285E869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582BADF-59E8-4C7B-831E-35F23311C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80A551D-200E-4854-848B-351632C83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1BA32-D82E-4C23-B144-F827E9BD1B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2308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54ECA4-C59F-43FD-817A-39DD06E9E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509CE7-5B5D-4B23-AE10-5AE327D81B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701526B-5CAA-42BC-A00C-14533FFAE2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6ED0CC-7A47-4E5D-8D00-A772E53D5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D6A8-6F81-4E78-A855-49375285E869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7C61BE9-4FC5-4F0F-993C-979A51D55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73342BA-AFBB-4133-B7CF-196F95B99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1BA32-D82E-4C23-B144-F827E9BD1B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317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7E6DD6-9152-4B34-84D6-0E9FC4F98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22E645F-6FFA-4F57-A950-6FAFA172A3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AD25900-32CD-4FC2-B52A-0B25B05C14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68B1692-287E-45A7-87A9-4C73DAA51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0D6A8-6F81-4E78-A855-49375285E869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0F81D9F-8619-4615-BDC7-D11954154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69D49CB-A935-4E58-A225-11C8D7EDE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91BA32-D82E-4C23-B144-F827E9BD1B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2597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0D8D465-67DA-441E-92B7-D9ACD561A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41AB6FA-1A80-45D3-890F-984455973E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E085BB-2BBD-46E9-A6F6-652C31009A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0D6A8-6F81-4E78-A855-49375285E869}" type="datetimeFigureOut">
              <a:rPr lang="ko-KR" altLang="en-US" smtClean="0"/>
              <a:t>2018-11-25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EB063C-AACE-48E9-A709-61D7D1FFBE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31AA25-FFCB-4230-9621-477CFCD5AC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91BA32-D82E-4C23-B144-F827E9BD1B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3063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4DA05C-9563-4AA5-AEAC-DA4F749D93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D81D5B4-E5D2-47D0-9C53-E8955E7F95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1453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제목 1">
            <a:extLst>
              <a:ext uri="{FF2B5EF4-FFF2-40B4-BE49-F238E27FC236}">
                <a16:creationId xmlns:a16="http://schemas.microsoft.com/office/drawing/2014/main" id="{F0574878-19A4-4D6E-812C-CF139D4BC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3" y="63284"/>
            <a:ext cx="10515600" cy="557429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kumimoji="1" lang="en-US" altLang="ko-KR" dirty="0"/>
              <a:t>[</a:t>
            </a:r>
            <a:r>
              <a:rPr kumimoji="1" lang="ko-KR" altLang="en-US" dirty="0"/>
              <a:t>도전 </a:t>
            </a:r>
            <a:r>
              <a:rPr kumimoji="1" lang="en-US" altLang="ko-KR" dirty="0"/>
              <a:t>mission]</a:t>
            </a:r>
            <a:r>
              <a:rPr kumimoji="1" lang="ko-KR" altLang="en-US" dirty="0"/>
              <a:t> </a:t>
            </a:r>
            <a:r>
              <a:rPr lang="ko-KR" altLang="en-US" dirty="0"/>
              <a:t>알람 시계 만들기 </a:t>
            </a:r>
            <a:endParaRPr kumimoji="1" lang="ko-KR" altLang="en-US" dirty="0"/>
          </a:p>
        </p:txBody>
      </p:sp>
      <p:sp>
        <p:nvSpPr>
          <p:cNvPr id="38914" name="슬라이드 번호 개체 틀 2">
            <a:extLst>
              <a:ext uri="{FF2B5EF4-FFF2-40B4-BE49-F238E27FC236}">
                <a16:creationId xmlns:a16="http://schemas.microsoft.com/office/drawing/2014/main" id="{34342229-CE12-4CE2-B26D-6CFE2F5E12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7F7E2F9-5A3D-470D-9274-40BD7F1F1963}" type="slidenum">
              <a:rPr lang="ko-KR" altLang="en-US" sz="1400">
                <a:solidFill>
                  <a:srgbClr val="7F7F7F"/>
                </a:solidFill>
              </a:rPr>
              <a:pPr>
                <a:spcBef>
                  <a:spcPct val="0"/>
                </a:spcBef>
                <a:buFontTx/>
                <a:buNone/>
              </a:pPr>
              <a:t>2</a:t>
            </a:fld>
            <a:endParaRPr lang="ko-KR" altLang="en-US" sz="1400">
              <a:solidFill>
                <a:srgbClr val="7F7F7F"/>
              </a:solidFill>
            </a:endParaRPr>
          </a:p>
        </p:txBody>
      </p:sp>
      <p:sp>
        <p:nvSpPr>
          <p:cNvPr id="38916" name="TextBox 4">
            <a:extLst>
              <a:ext uri="{FF2B5EF4-FFF2-40B4-BE49-F238E27FC236}">
                <a16:creationId xmlns:a16="http://schemas.microsoft.com/office/drawing/2014/main" id="{546E7BCA-577A-4B52-94AD-739062E093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1951" y="620713"/>
            <a:ext cx="8856663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1800" dirty="0">
                <a:ea typeface="굴림" panose="020B0600000101010101" pitchFamily="50" charset="-127"/>
              </a:rPr>
              <a:t>현재 시간이 선택한 시간과 같아지면 </a:t>
            </a:r>
            <a:r>
              <a:rPr lang="ko-KR" altLang="en-US" sz="1800" dirty="0" err="1">
                <a:ea typeface="굴림" panose="020B0600000101010101" pitchFamily="50" charset="-127"/>
              </a:rPr>
              <a:t>얼럿으로</a:t>
            </a:r>
            <a:r>
              <a:rPr lang="ko-KR" altLang="en-US" sz="1800" dirty="0">
                <a:ea typeface="굴림" panose="020B0600000101010101" pitchFamily="50" charset="-127"/>
              </a:rPr>
              <a:t> 알림 메시지를 나타내는 알람 시계를 만들어 보세요</a:t>
            </a:r>
            <a:r>
              <a:rPr lang="en-US" altLang="ko-KR" sz="1800" dirty="0">
                <a:ea typeface="굴림" panose="020B0600000101010101" pitchFamily="50" charset="-127"/>
              </a:rPr>
              <a:t>.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ko-KR" sz="1800" dirty="0">
              <a:ea typeface="굴림" panose="020B0600000101010101" pitchFamily="50" charset="-127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800" dirty="0">
                <a:ea typeface="굴림" panose="020B0600000101010101" pitchFamily="50" charset="-127"/>
              </a:rPr>
              <a:t>[</a:t>
            </a:r>
            <a:r>
              <a:rPr lang="ko-KR" altLang="en-US" sz="1800" dirty="0">
                <a:ea typeface="굴림" panose="020B0600000101010101" pitchFamily="50" charset="-127"/>
              </a:rPr>
              <a:t>네</a:t>
            </a:r>
            <a:r>
              <a:rPr lang="en-US" altLang="ko-KR" sz="1800" dirty="0">
                <a:ea typeface="굴림" panose="020B0600000101010101" pitchFamily="50" charset="-127"/>
              </a:rPr>
              <a:t>, </a:t>
            </a:r>
            <a:r>
              <a:rPr lang="ko-KR" altLang="en-US" sz="1800" dirty="0">
                <a:ea typeface="굴림" panose="020B0600000101010101" pitchFamily="50" charset="-127"/>
              </a:rPr>
              <a:t>알겠습니다</a:t>
            </a:r>
            <a:r>
              <a:rPr lang="en-US" altLang="ko-KR" sz="1800" dirty="0">
                <a:ea typeface="굴림" panose="020B0600000101010101" pitchFamily="50" charset="-127"/>
              </a:rPr>
              <a:t>.]</a:t>
            </a:r>
            <a:r>
              <a:rPr lang="ko-KR" altLang="en-US" sz="1800" dirty="0">
                <a:ea typeface="굴림" panose="020B0600000101010101" pitchFamily="50" charset="-127"/>
              </a:rPr>
              <a:t>를 누른 후에는 </a:t>
            </a:r>
            <a:r>
              <a:rPr lang="en-US" altLang="ko-KR" sz="1800" dirty="0">
                <a:ea typeface="굴림" panose="020B0600000101010101" pitchFamily="50" charset="-127"/>
              </a:rPr>
              <a:t>1</a:t>
            </a:r>
            <a:r>
              <a:rPr lang="ko-KR" altLang="en-US" sz="1800" dirty="0">
                <a:ea typeface="굴림" panose="020B0600000101010101" pitchFamily="50" charset="-127"/>
              </a:rPr>
              <a:t>분 동안 알림 창이 나타나지 않게 설정해 보세요</a:t>
            </a:r>
            <a:r>
              <a:rPr lang="en-US" altLang="ko-KR" sz="1800" dirty="0">
                <a:ea typeface="굴림" panose="020B0600000101010101" pitchFamily="50" charset="-127"/>
              </a:rPr>
              <a:t>. </a:t>
            </a:r>
            <a:endParaRPr lang="ko-KR" altLang="en-US" sz="1800" dirty="0">
              <a:ea typeface="굴림" panose="020B0600000101010101" pitchFamily="50" charset="-127"/>
            </a:endParaRPr>
          </a:p>
        </p:txBody>
      </p:sp>
      <p:pic>
        <p:nvPicPr>
          <p:cNvPr id="38917" name="그림 1">
            <a:extLst>
              <a:ext uri="{FF2B5EF4-FFF2-40B4-BE49-F238E27FC236}">
                <a16:creationId xmlns:a16="http://schemas.microsoft.com/office/drawing/2014/main" id="{99760239-F80A-42D9-941B-646F293BE1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626" y="1941513"/>
            <a:ext cx="7978775" cy="444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제목 1">
            <a:extLst>
              <a:ext uri="{FF2B5EF4-FFF2-40B4-BE49-F238E27FC236}">
                <a16:creationId xmlns:a16="http://schemas.microsoft.com/office/drawing/2014/main" id="{8420B2E9-27DB-42CF-966C-AD5BC1328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9182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kumimoji="1" lang="en-US" altLang="ko-KR" dirty="0"/>
              <a:t>[</a:t>
            </a:r>
            <a:r>
              <a:rPr kumimoji="1" lang="ko-KR" altLang="en-US" dirty="0"/>
              <a:t>도전 </a:t>
            </a:r>
            <a:r>
              <a:rPr kumimoji="1" lang="en-US" altLang="ko-KR" dirty="0"/>
              <a:t>mission]</a:t>
            </a:r>
            <a:r>
              <a:rPr kumimoji="1" lang="ko-KR" altLang="en-US" dirty="0"/>
              <a:t> </a:t>
            </a:r>
            <a:r>
              <a:rPr lang="ko-KR" altLang="en-US" dirty="0"/>
              <a:t>알람 시계 만들기 </a:t>
            </a:r>
            <a:endParaRPr kumimoji="1" lang="ko-KR" altLang="en-US" dirty="0"/>
          </a:p>
        </p:txBody>
      </p:sp>
      <p:sp>
        <p:nvSpPr>
          <p:cNvPr id="39938" name="슬라이드 번호 개체 틀 2">
            <a:extLst>
              <a:ext uri="{FF2B5EF4-FFF2-40B4-BE49-F238E27FC236}">
                <a16:creationId xmlns:a16="http://schemas.microsoft.com/office/drawing/2014/main" id="{3BEC62DA-4D44-4CCD-86EE-2AE0F6A3225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F51B841-80A6-4BCC-8199-4D91796A537D}" type="slidenum">
              <a:rPr lang="ko-KR" altLang="en-US" sz="1400">
                <a:solidFill>
                  <a:srgbClr val="7F7F7F"/>
                </a:solidFill>
              </a:rPr>
              <a:pPr>
                <a:spcBef>
                  <a:spcPct val="0"/>
                </a:spcBef>
                <a:buFontTx/>
                <a:buNone/>
              </a:pPr>
              <a:t>3</a:t>
            </a:fld>
            <a:endParaRPr lang="ko-KR" altLang="en-US" sz="1400">
              <a:solidFill>
                <a:srgbClr val="7F7F7F"/>
              </a:solidFill>
            </a:endParaRPr>
          </a:p>
        </p:txBody>
      </p:sp>
      <p:pic>
        <p:nvPicPr>
          <p:cNvPr id="39940" name="그림 1">
            <a:extLst>
              <a:ext uri="{FF2B5EF4-FFF2-40B4-BE49-F238E27FC236}">
                <a16:creationId xmlns:a16="http://schemas.microsoft.com/office/drawing/2014/main" id="{8A96DB0C-57B9-42B6-B0BB-FB22A21FAF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4825" y="765176"/>
            <a:ext cx="8555038" cy="287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제목 1">
            <a:extLst>
              <a:ext uri="{FF2B5EF4-FFF2-40B4-BE49-F238E27FC236}">
                <a16:creationId xmlns:a16="http://schemas.microsoft.com/office/drawing/2014/main" id="{BC4AB2A7-82B7-459C-81BF-35BBA8B7B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20652"/>
          </a:xfrm>
        </p:spPr>
        <p:txBody>
          <a:bodyPr>
            <a:normAutofit fontScale="90000"/>
          </a:bodyPr>
          <a:lstStyle/>
          <a:p>
            <a:r>
              <a:rPr kumimoji="1" lang="en-US" altLang="ko-KR" dirty="0"/>
              <a:t>[</a:t>
            </a:r>
            <a:r>
              <a:rPr kumimoji="1" lang="ko-KR" altLang="en-US" dirty="0"/>
              <a:t>도전 </a:t>
            </a:r>
            <a:r>
              <a:rPr kumimoji="1" lang="en-US" altLang="ko-KR" dirty="0"/>
              <a:t>mission]</a:t>
            </a:r>
            <a:r>
              <a:rPr kumimoji="1" lang="ko-KR" altLang="en-US" dirty="0"/>
              <a:t> </a:t>
            </a:r>
            <a:r>
              <a:rPr lang="ko-KR" altLang="en-US" dirty="0"/>
              <a:t>웹 앱 만들기 </a:t>
            </a:r>
          </a:p>
        </p:txBody>
      </p:sp>
      <p:sp>
        <p:nvSpPr>
          <p:cNvPr id="49154" name="슬라이드 번호 개체 틀 2">
            <a:extLst>
              <a:ext uri="{FF2B5EF4-FFF2-40B4-BE49-F238E27FC236}">
                <a16:creationId xmlns:a16="http://schemas.microsoft.com/office/drawing/2014/main" id="{19527C93-31B9-40FE-BE69-FAA4D88BF7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3BFF362-8713-4F49-BD96-8D116A9BCABF}" type="slidenum">
              <a:rPr lang="ko-KR" altLang="en-US" sz="1400">
                <a:solidFill>
                  <a:srgbClr val="7F7F7F"/>
                </a:solidFill>
              </a:rPr>
              <a:pPr>
                <a:spcBef>
                  <a:spcPct val="0"/>
                </a:spcBef>
                <a:buFontTx/>
                <a:buNone/>
              </a:pPr>
              <a:t>4</a:t>
            </a:fld>
            <a:endParaRPr lang="ko-KR" altLang="en-US" sz="1400">
              <a:solidFill>
                <a:srgbClr val="7F7F7F"/>
              </a:solidFill>
            </a:endParaRPr>
          </a:p>
        </p:txBody>
      </p:sp>
      <p:sp>
        <p:nvSpPr>
          <p:cNvPr id="49156" name="TextBox 4">
            <a:extLst>
              <a:ext uri="{FF2B5EF4-FFF2-40B4-BE49-F238E27FC236}">
                <a16:creationId xmlns:a16="http://schemas.microsoft.com/office/drawing/2014/main" id="{B6EFBFE9-62B1-4925-815F-39BB2DA931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1951" y="620714"/>
            <a:ext cx="885666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ko-KR" altLang="en-US" sz="1800" dirty="0" err="1"/>
              <a:t>워크플로위</a:t>
            </a:r>
            <a:r>
              <a:rPr lang="en-US" altLang="ko-KR" sz="1800" dirty="0"/>
              <a:t>(</a:t>
            </a:r>
            <a:r>
              <a:rPr lang="en-US" altLang="ko-KR" sz="1800" dirty="0" err="1"/>
              <a:t>WorkFlowy</a:t>
            </a:r>
            <a:r>
              <a:rPr lang="en-US" altLang="ko-KR" sz="1800" dirty="0"/>
              <a:t>)</a:t>
            </a:r>
            <a:r>
              <a:rPr lang="ko-KR" altLang="en-US" sz="1800" dirty="0"/>
              <a:t>의 웹 주소를 이용하여 웹 앱을 만들어 보세요</a:t>
            </a:r>
            <a:r>
              <a:rPr lang="en-US" altLang="ko-KR" sz="1800" dirty="0"/>
              <a:t>. </a:t>
            </a:r>
            <a:r>
              <a:rPr lang="en-US" altLang="ko-KR" sz="1800" dirty="0">
                <a:ea typeface="굴림" panose="020B0600000101010101" pitchFamily="50" charset="-127"/>
              </a:rPr>
              <a:t> </a:t>
            </a:r>
          </a:p>
        </p:txBody>
      </p:sp>
      <p:sp>
        <p:nvSpPr>
          <p:cNvPr id="49157" name="TextBox 1">
            <a:extLst>
              <a:ext uri="{FF2B5EF4-FFF2-40B4-BE49-F238E27FC236}">
                <a16:creationId xmlns:a16="http://schemas.microsoft.com/office/drawing/2014/main" id="{948C339C-DE63-4561-B93B-73C62205DC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12913" y="1125538"/>
            <a:ext cx="8240712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latinLnBrk="0">
              <a:spcBef>
                <a:spcPct val="0"/>
              </a:spcBef>
              <a:buFontTx/>
              <a:buNone/>
            </a:pPr>
            <a:r>
              <a:rPr lang="ko-KR" altLang="en-US" sz="1800" dirty="0">
                <a:ea typeface="굴림" panose="020B0600000101010101" pitchFamily="50" charset="-127"/>
              </a:rPr>
              <a:t>웹 뷰로 스토리보드의 전체 화면을 채우고 앱이 시작될 때 </a:t>
            </a:r>
            <a:r>
              <a:rPr lang="en-US" altLang="ko-KR" sz="1800" dirty="0">
                <a:ea typeface="굴림" panose="020B0600000101010101" pitchFamily="50" charset="-127"/>
              </a:rPr>
              <a:t>HTML </a:t>
            </a:r>
            <a:r>
              <a:rPr lang="ko-KR" altLang="en-US" sz="1800" dirty="0">
                <a:ea typeface="굴림" panose="020B0600000101010101" pitchFamily="50" charset="-127"/>
              </a:rPr>
              <a:t>파일을 읽어 </a:t>
            </a:r>
            <a:endParaRPr lang="en-US" altLang="ko-KR" sz="1800" dirty="0">
              <a:ea typeface="굴림" panose="020B0600000101010101" pitchFamily="50" charset="-127"/>
            </a:endParaRPr>
          </a:p>
          <a:p>
            <a:pPr latinLnBrk="0">
              <a:spcBef>
                <a:spcPct val="0"/>
              </a:spcBef>
              <a:buFontTx/>
              <a:buNone/>
            </a:pPr>
            <a:r>
              <a:rPr lang="ko-KR" altLang="en-US" sz="1800" dirty="0" err="1">
                <a:ea typeface="굴림" panose="020B0600000101010101" pitchFamily="50" charset="-127"/>
              </a:rPr>
              <a:t>디스플레이하고</a:t>
            </a:r>
            <a:r>
              <a:rPr lang="ko-KR" altLang="en-US" sz="1800" dirty="0">
                <a:ea typeface="굴림" panose="020B0600000101010101" pitchFamily="50" charset="-127"/>
              </a:rPr>
              <a:t> 링크를 걸어 </a:t>
            </a:r>
            <a:r>
              <a:rPr lang="en-US" altLang="ko-KR" sz="1800" dirty="0">
                <a:ea typeface="굴림" panose="020B0600000101010101" pitchFamily="50" charset="-127"/>
              </a:rPr>
              <a:t>workflowy.com</a:t>
            </a:r>
            <a:r>
              <a:rPr lang="ko-KR" altLang="en-US" sz="1800" dirty="0">
                <a:ea typeface="굴림" panose="020B0600000101010101" pitchFamily="50" charset="-127"/>
              </a:rPr>
              <a:t>으로 이동하게 만들어 보세요</a:t>
            </a:r>
            <a:r>
              <a:rPr lang="en-US" altLang="ko-KR" sz="1800" dirty="0">
                <a:ea typeface="굴림" panose="020B0600000101010101" pitchFamily="50" charset="-127"/>
              </a:rPr>
              <a:t>. </a:t>
            </a:r>
          </a:p>
          <a:p>
            <a:pPr latinLnBrk="0">
              <a:spcBef>
                <a:spcPct val="0"/>
              </a:spcBef>
              <a:buFontTx/>
              <a:buNone/>
            </a:pPr>
            <a:r>
              <a:rPr lang="ko-KR" altLang="en-US" sz="1800" dirty="0">
                <a:ea typeface="굴림" panose="020B0600000101010101" pitchFamily="50" charset="-127"/>
              </a:rPr>
              <a:t>그리고 실제로 앱 스토어에서 </a:t>
            </a:r>
            <a:r>
              <a:rPr lang="ko-KR" altLang="en-US" sz="1800" dirty="0" err="1">
                <a:ea typeface="굴림" panose="020B0600000101010101" pitchFamily="50" charset="-127"/>
              </a:rPr>
              <a:t>워크플로위</a:t>
            </a:r>
            <a:r>
              <a:rPr lang="en-US" altLang="ko-KR" sz="1800" dirty="0">
                <a:ea typeface="굴림" panose="020B0600000101010101" pitchFamily="50" charset="-127"/>
              </a:rPr>
              <a:t>(</a:t>
            </a:r>
            <a:r>
              <a:rPr lang="en-US" altLang="ko-KR" sz="1800" dirty="0" err="1">
                <a:ea typeface="굴림" panose="020B0600000101010101" pitchFamily="50" charset="-127"/>
              </a:rPr>
              <a:t>WorkFlowy</a:t>
            </a:r>
            <a:r>
              <a:rPr lang="en-US" altLang="ko-KR" sz="1800" dirty="0">
                <a:ea typeface="굴림" panose="020B0600000101010101" pitchFamily="50" charset="-127"/>
              </a:rPr>
              <a:t>) </a:t>
            </a:r>
            <a:r>
              <a:rPr lang="ko-KR" altLang="en-US" sz="1800" dirty="0">
                <a:ea typeface="굴림" panose="020B0600000101010101" pitchFamily="50" charset="-127"/>
              </a:rPr>
              <a:t>앱을 다 운로드한 후 </a:t>
            </a:r>
            <a:endParaRPr lang="en-US" altLang="ko-KR" sz="1800" dirty="0">
              <a:ea typeface="굴림" panose="020B0600000101010101" pitchFamily="50" charset="-127"/>
            </a:endParaRPr>
          </a:p>
          <a:p>
            <a:pPr latinLnBrk="0">
              <a:spcBef>
                <a:spcPct val="0"/>
              </a:spcBef>
              <a:buFontTx/>
              <a:buNone/>
            </a:pPr>
            <a:r>
              <a:rPr lang="ko-KR" altLang="en-US" sz="1800" dirty="0">
                <a:ea typeface="굴림" panose="020B0600000101010101" pitchFamily="50" charset="-127"/>
              </a:rPr>
              <a:t>어떤 차이가 있는지 확인해 보세요</a:t>
            </a:r>
            <a:r>
              <a:rPr lang="en-US" altLang="ko-KR" sz="1800" dirty="0">
                <a:ea typeface="굴림" panose="020B0600000101010101" pitchFamily="50" charset="-127"/>
              </a:rPr>
              <a:t>. </a:t>
            </a:r>
            <a:endParaRPr lang="ko-KR" altLang="en-US" sz="1800" dirty="0">
              <a:ea typeface="굴림" panose="020B0600000101010101" pitchFamily="50" charset="-127"/>
            </a:endParaRPr>
          </a:p>
        </p:txBody>
      </p:sp>
      <p:pic>
        <p:nvPicPr>
          <p:cNvPr id="49158" name="그림 1">
            <a:extLst>
              <a:ext uri="{FF2B5EF4-FFF2-40B4-BE49-F238E27FC236}">
                <a16:creationId xmlns:a16="http://schemas.microsoft.com/office/drawing/2014/main" id="{39E9C9D3-8BA4-4B1B-98FE-527A96E992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4214" y="2492375"/>
            <a:ext cx="6518275" cy="3676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제목 1">
            <a:extLst>
              <a:ext uri="{FF2B5EF4-FFF2-40B4-BE49-F238E27FC236}">
                <a16:creationId xmlns:a16="http://schemas.microsoft.com/office/drawing/2014/main" id="{ACEFD3C5-BCCB-45DD-8BE4-C3AE43807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27025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kumimoji="1" lang="en-US" altLang="ko-KR" dirty="0"/>
              <a:t>[</a:t>
            </a:r>
            <a:r>
              <a:rPr kumimoji="1" lang="ko-KR" altLang="en-US" dirty="0"/>
              <a:t>도전 </a:t>
            </a:r>
            <a:r>
              <a:rPr kumimoji="1" lang="en-US" altLang="ko-KR" dirty="0"/>
              <a:t>mission]</a:t>
            </a:r>
            <a:r>
              <a:rPr kumimoji="1" lang="ko-KR" altLang="en-US" dirty="0"/>
              <a:t> </a:t>
            </a:r>
            <a:r>
              <a:rPr lang="ko-KR" altLang="en-US" dirty="0"/>
              <a:t>웹 앱 만들기 </a:t>
            </a:r>
            <a:endParaRPr kumimoji="1" lang="ko-KR" altLang="en-US" dirty="0"/>
          </a:p>
        </p:txBody>
      </p:sp>
      <p:sp>
        <p:nvSpPr>
          <p:cNvPr id="50178" name="슬라이드 번호 개체 틀 2">
            <a:extLst>
              <a:ext uri="{FF2B5EF4-FFF2-40B4-BE49-F238E27FC236}">
                <a16:creationId xmlns:a16="http://schemas.microsoft.com/office/drawing/2014/main" id="{A14A0A3C-E90B-475A-B44A-5E2DF8CBD1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C726238-A5FE-43E5-A8AD-DE364C57D1F4}" type="slidenum">
              <a:rPr lang="ko-KR" altLang="en-US" sz="1400">
                <a:solidFill>
                  <a:srgbClr val="7F7F7F"/>
                </a:solidFill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ko-KR" altLang="en-US" sz="1400">
              <a:solidFill>
                <a:srgbClr val="7F7F7F"/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49CFD97-03DB-45A8-88E8-AE7927547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Do it! </a:t>
            </a:r>
            <a:r>
              <a:rPr lang="ko-KR" altLang="en-US"/>
              <a:t>스위프트로 아이폰 앱 만들기</a:t>
            </a:r>
          </a:p>
        </p:txBody>
      </p:sp>
      <p:pic>
        <p:nvPicPr>
          <p:cNvPr id="50180" name="그림 1">
            <a:extLst>
              <a:ext uri="{FF2B5EF4-FFF2-40B4-BE49-F238E27FC236}">
                <a16:creationId xmlns:a16="http://schemas.microsoft.com/office/drawing/2014/main" id="{C395DF77-17B3-4BE0-B31B-37F4AD4C69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4826" y="692150"/>
            <a:ext cx="8431213" cy="408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제목 1">
            <a:extLst>
              <a:ext uri="{FF2B5EF4-FFF2-40B4-BE49-F238E27FC236}">
                <a16:creationId xmlns:a16="http://schemas.microsoft.com/office/drawing/2014/main" id="{947FCDE3-298C-4E79-801D-C225DD807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65125"/>
          </a:xfrm>
        </p:spPr>
        <p:txBody>
          <a:bodyPr>
            <a:normAutofit fontScale="90000"/>
          </a:bodyPr>
          <a:lstStyle/>
          <a:p>
            <a:r>
              <a:rPr kumimoji="1" lang="en-US" altLang="ko-KR" dirty="0"/>
              <a:t>[</a:t>
            </a:r>
            <a:r>
              <a:rPr kumimoji="1" lang="ko-KR" altLang="en-US" dirty="0"/>
              <a:t>도전 </a:t>
            </a:r>
            <a:r>
              <a:rPr kumimoji="1" lang="en-US" altLang="ko-KR" dirty="0"/>
              <a:t>mission]</a:t>
            </a:r>
            <a:r>
              <a:rPr kumimoji="1" lang="ko-KR" altLang="en-US" dirty="0"/>
              <a:t> </a:t>
            </a:r>
            <a:r>
              <a:rPr lang="ko-KR" altLang="en-US" dirty="0"/>
              <a:t>우리집에 핀 설치하기 </a:t>
            </a:r>
          </a:p>
        </p:txBody>
      </p:sp>
      <p:sp>
        <p:nvSpPr>
          <p:cNvPr id="40963" name="슬라이드 번호 개체 틀 2">
            <a:extLst>
              <a:ext uri="{FF2B5EF4-FFF2-40B4-BE49-F238E27FC236}">
                <a16:creationId xmlns:a16="http://schemas.microsoft.com/office/drawing/2014/main" id="{7AD9F2F7-B11B-41C1-9244-30D50DF04D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A7841CF-1854-41DE-A245-73FE09C1916B}" type="slidenum">
              <a:rPr lang="ko-KR" altLang="en-US" sz="1400">
                <a:solidFill>
                  <a:srgbClr val="7F7F7F"/>
                </a:solidFill>
              </a:rPr>
              <a:pPr>
                <a:spcBef>
                  <a:spcPct val="0"/>
                </a:spcBef>
                <a:buFontTx/>
                <a:buNone/>
              </a:pPr>
              <a:t>6</a:t>
            </a:fld>
            <a:endParaRPr lang="ko-KR" altLang="en-US" sz="1400">
              <a:solidFill>
                <a:srgbClr val="7F7F7F"/>
              </a:solidFill>
            </a:endParaRPr>
          </a:p>
        </p:txBody>
      </p:sp>
      <p:sp>
        <p:nvSpPr>
          <p:cNvPr id="40965" name="TextBox 4">
            <a:extLst>
              <a:ext uri="{FF2B5EF4-FFF2-40B4-BE49-F238E27FC236}">
                <a16:creationId xmlns:a16="http://schemas.microsoft.com/office/drawing/2014/main" id="{1B19205E-96E7-4E15-9A0D-7CE4FD0146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1951" y="844550"/>
            <a:ext cx="88566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en-US" altLang="ko-KR" sz="1800"/>
              <a:t>08</a:t>
            </a:r>
            <a:r>
              <a:rPr lang="ko-KR" altLang="en-US" sz="1800"/>
              <a:t>장에서 배운 내용을 토대로 세그먼트를 추가하여 본인의 집에 핀을 설치해 보세요</a:t>
            </a:r>
            <a:r>
              <a:rPr lang="en-US" altLang="ko-KR" sz="1800"/>
              <a:t>. </a:t>
            </a:r>
            <a:endParaRPr lang="ko-KR" altLang="en-US" sz="1800"/>
          </a:p>
        </p:txBody>
      </p:sp>
      <p:pic>
        <p:nvPicPr>
          <p:cNvPr id="40966" name="그림 1">
            <a:extLst>
              <a:ext uri="{FF2B5EF4-FFF2-40B4-BE49-F238E27FC236}">
                <a16:creationId xmlns:a16="http://schemas.microsoft.com/office/drawing/2014/main" id="{C8F1BD6F-E34D-4640-9F41-7F82C16ACE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9925" y="1390650"/>
            <a:ext cx="5811838" cy="492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제목 1">
            <a:extLst>
              <a:ext uri="{FF2B5EF4-FFF2-40B4-BE49-F238E27FC236}">
                <a16:creationId xmlns:a16="http://schemas.microsoft.com/office/drawing/2014/main" id="{291FCF77-877E-45D9-8C0C-6FB3AE1B6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09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kumimoji="1" lang="en-US" altLang="ko-KR" dirty="0"/>
              <a:t>[</a:t>
            </a:r>
            <a:r>
              <a:rPr kumimoji="1" lang="ko-KR" altLang="en-US" dirty="0"/>
              <a:t>도전 </a:t>
            </a:r>
            <a:r>
              <a:rPr kumimoji="1" lang="en-US" altLang="ko-KR" dirty="0"/>
              <a:t>mission]</a:t>
            </a:r>
            <a:r>
              <a:rPr kumimoji="1" lang="ko-KR" altLang="en-US" dirty="0"/>
              <a:t> </a:t>
            </a:r>
            <a:r>
              <a:rPr lang="ko-KR" altLang="en-US" dirty="0"/>
              <a:t>우리집에 핀 설치하기 </a:t>
            </a:r>
            <a:endParaRPr kumimoji="1" lang="ko-KR" altLang="en-US" dirty="0"/>
          </a:p>
        </p:txBody>
      </p:sp>
      <p:sp>
        <p:nvSpPr>
          <p:cNvPr id="41987" name="슬라이드 번호 개체 틀 2">
            <a:extLst>
              <a:ext uri="{FF2B5EF4-FFF2-40B4-BE49-F238E27FC236}">
                <a16:creationId xmlns:a16="http://schemas.microsoft.com/office/drawing/2014/main" id="{E91E67D4-4D30-4D23-B683-96DCD34923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7E9D933-80F5-4E68-9D17-6383F53F18CB}" type="slidenum">
              <a:rPr lang="ko-KR" altLang="en-US" sz="1400">
                <a:solidFill>
                  <a:srgbClr val="7F7F7F"/>
                </a:solidFill>
              </a:rPr>
              <a:pPr>
                <a:spcBef>
                  <a:spcPct val="0"/>
                </a:spcBef>
                <a:buFontTx/>
                <a:buNone/>
              </a:pPr>
              <a:t>7</a:t>
            </a:fld>
            <a:endParaRPr lang="ko-KR" altLang="en-US" sz="1400">
              <a:solidFill>
                <a:srgbClr val="7F7F7F"/>
              </a:solidFill>
            </a:endParaRPr>
          </a:p>
        </p:txBody>
      </p:sp>
      <p:pic>
        <p:nvPicPr>
          <p:cNvPr id="41989" name="그림 1">
            <a:extLst>
              <a:ext uri="{FF2B5EF4-FFF2-40B4-BE49-F238E27FC236}">
                <a16:creationId xmlns:a16="http://schemas.microsoft.com/office/drawing/2014/main" id="{BE7453C3-CD78-4E25-B969-C2E8342431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2438" y="620714"/>
            <a:ext cx="8763000" cy="5545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제목 1">
            <a:extLst>
              <a:ext uri="{FF2B5EF4-FFF2-40B4-BE49-F238E27FC236}">
                <a16:creationId xmlns:a16="http://schemas.microsoft.com/office/drawing/2014/main" id="{7ABDDBF6-2847-434E-BD44-30DBE3C57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246064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kumimoji="1" lang="en-US" altLang="ko-KR" dirty="0"/>
              <a:t>[</a:t>
            </a:r>
            <a:r>
              <a:rPr kumimoji="1" lang="ko-KR" altLang="en-US" dirty="0"/>
              <a:t>도전 </a:t>
            </a:r>
            <a:r>
              <a:rPr kumimoji="1" lang="en-US" altLang="ko-KR" dirty="0"/>
              <a:t>mission]</a:t>
            </a:r>
            <a:r>
              <a:rPr kumimoji="1" lang="ko-KR" altLang="en-US" dirty="0"/>
              <a:t> 페이지 이동 앱 만들기</a:t>
            </a:r>
          </a:p>
        </p:txBody>
      </p:sp>
      <p:sp>
        <p:nvSpPr>
          <p:cNvPr id="37890" name="슬라이드 번호 개체 틀 2">
            <a:extLst>
              <a:ext uri="{FF2B5EF4-FFF2-40B4-BE49-F238E27FC236}">
                <a16:creationId xmlns:a16="http://schemas.microsoft.com/office/drawing/2014/main" id="{3F6F2E2A-6292-4398-9780-0944A6209E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3896A14-1A10-400B-8C8D-C98E1AE769E7}" type="slidenum">
              <a:rPr lang="ko-KR" altLang="en-US" sz="1400">
                <a:solidFill>
                  <a:srgbClr val="7F7F7F"/>
                </a:solidFill>
              </a:rPr>
              <a:pPr>
                <a:spcBef>
                  <a:spcPct val="0"/>
                </a:spcBef>
                <a:buFontTx/>
                <a:buNone/>
              </a:pPr>
              <a:t>8</a:t>
            </a:fld>
            <a:endParaRPr lang="ko-KR" altLang="en-US" sz="1400">
              <a:solidFill>
                <a:srgbClr val="7F7F7F"/>
              </a:solidFill>
            </a:endParaRPr>
          </a:p>
        </p:txBody>
      </p:sp>
      <p:pic>
        <p:nvPicPr>
          <p:cNvPr id="37892" name="그림 1">
            <a:extLst>
              <a:ext uri="{FF2B5EF4-FFF2-40B4-BE49-F238E27FC236}">
                <a16:creationId xmlns:a16="http://schemas.microsoft.com/office/drawing/2014/main" id="{A6CA814C-2F12-48EA-BA53-8B00D44744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5925" y="611189"/>
            <a:ext cx="8820150" cy="5851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163</Words>
  <Application>Microsoft Office PowerPoint</Application>
  <PresentationFormat>와이드스크린</PresentationFormat>
  <Paragraphs>24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굴림</vt:lpstr>
      <vt:lpstr>맑은 고딕</vt:lpstr>
      <vt:lpstr>Arial</vt:lpstr>
      <vt:lpstr>Office 테마</vt:lpstr>
      <vt:lpstr>PowerPoint 프레젠테이션</vt:lpstr>
      <vt:lpstr>[도전 mission] 알람 시계 만들기 </vt:lpstr>
      <vt:lpstr>[도전 mission] 알람 시계 만들기 </vt:lpstr>
      <vt:lpstr>[도전 mission] 웹 앱 만들기 </vt:lpstr>
      <vt:lpstr>[도전 mission] 웹 앱 만들기 </vt:lpstr>
      <vt:lpstr>[도전 mission] 우리집에 핀 설치하기 </vt:lpstr>
      <vt:lpstr>[도전 mission] 우리집에 핀 설치하기 </vt:lpstr>
      <vt:lpstr>[도전 mission] 페이지 이동 앱 만들기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Rhee</dc:creator>
  <cp:lastModifiedBy>Rhee</cp:lastModifiedBy>
  <cp:revision>1</cp:revision>
  <dcterms:created xsi:type="dcterms:W3CDTF">2018-11-25T04:31:26Z</dcterms:created>
  <dcterms:modified xsi:type="dcterms:W3CDTF">2018-11-25T04:32:00Z</dcterms:modified>
</cp:coreProperties>
</file>

<file path=docProps/thumbnail.jpeg>
</file>